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8"/>
  </p:notesMasterIdLst>
  <p:handoutMasterIdLst>
    <p:handoutMasterId r:id="rId9"/>
  </p:handoutMasterIdLst>
  <p:sldIdLst>
    <p:sldId id="265" r:id="rId3"/>
    <p:sldId id="289" r:id="rId4"/>
    <p:sldId id="291" r:id="rId5"/>
    <p:sldId id="292" r:id="rId6"/>
    <p:sldId id="290" r:id="rId7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8579" autoAdjust="0"/>
  </p:normalViewPr>
  <p:slideViewPr>
    <p:cSldViewPr>
      <p:cViewPr>
        <p:scale>
          <a:sx n="95" d="100"/>
          <a:sy n="95" d="100"/>
        </p:scale>
        <p:origin x="216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E876B-7E6D-466E-A988-E4E1D7933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43465-5052-40B6-9733-66DBC6419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0D0C2-53FB-4043-9140-6A5B9FFEA2E2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0AA59-DBF2-4E8D-AB4C-6F00C296C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D8E8B-587B-4A4A-ABF1-5BF7801CF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FDF7F-A058-4C2F-A318-6370110E9E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D5FE0-ABF7-4C25-A060-E34304D0A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E8C68-8DE7-4D2C-B9D6-5A41C9080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D9E7E-D0DE-4566-80AA-11D4D0DA7E4F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68CEEB-45D4-4253-81B9-7DAFAAAD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2567A9-9B22-4575-8BBF-B9E6C90C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3EE18-C60A-487F-898F-EA84A6726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F6A92-9533-4C26-AEB4-4F45772C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A3D07-26D6-444A-B0D0-F1CBC99DD4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0546-FA9C-4E80-877F-EF00042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717-960E-4F21-A9C6-83E5BBCAC1E9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5950-6DB5-4E06-9697-F9106495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42624-57CD-40BE-AAFD-E4059A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7351-4C72-498D-BC9F-CD66941B975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970343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8BD3-804C-49C3-AFEC-0F4005F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A23E-A0D4-4601-B9F0-F9C747ECE735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1034-A2AD-4499-9139-B33525D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21A4-D107-4283-A907-82AE808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93F-1D5B-41EB-95B1-D2EAB318E5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0496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9C0D-4FEE-40A9-A482-A672684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2C1-290E-4426-8BD1-059E0688079C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7FEA-A8F6-4A69-ABD3-217924E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EC92-7FB1-4EDE-AC08-D7B3D5A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F02-1B3F-45DC-B283-D904A4DF17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033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FEFB-6B9F-4EA1-B940-DF0971B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9F9D-EF24-4B75-A5FA-D457DC71EBCA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EEDDA-BC03-4E51-B7C3-52FF8362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3BDF-32BE-45B8-A45B-6FDA719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131-2C6E-4024-9C91-A9C8B52CB1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283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133F-CCD8-4071-809B-68AA91F4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C3F1-2078-4C4E-AD91-96480B464E4D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38DE-4A83-4F47-BC0C-E89B0857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9D2C-9A95-434B-8900-659C9BEB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4D4-0745-437F-9AB3-B0BE4DC024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6077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349094-33E3-42C6-A2F4-7047027E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A28-A26A-4D29-82DF-5406F5AD8E29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9AE3D-D022-41E9-BAB9-DB344EEB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FF412-B8C5-42DE-82D2-0F2965F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E0AA-F944-4577-81B4-B9C79E6363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1117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F82589-BBAD-44A8-AB15-C677CC47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F30A-B345-4DAC-BB88-DAD37E9C83C1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5EE4E3-A330-472C-8829-D843167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A9ACD0-2179-4895-B485-4224D73E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A144-2542-47D1-87E2-08157820F1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5192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31916A-5292-4FF8-BDB4-D0A06999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66A-72DF-4725-96AA-CCE48A93869E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C87F40-574B-4A16-98E3-0947D836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44A043-119C-4860-8433-6552137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C44-D93F-4D5A-BDE3-4BE7C3F85E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4893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3DBC60-764C-4E21-8B38-BF09DB9B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857-D8AF-41DC-AC10-DF533D3AEC18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0F18F0-D595-42BC-B86C-D9DD8DC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75D893-93AE-46CE-BEB4-F7DB2A1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C9E-C9FA-45B0-ADD9-5E28A22AAE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41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6A5A3C-454E-4423-9F3A-1636A18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22-F0CE-47FA-B994-733A57BD955A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03C2CB-BAFA-41F3-967C-0F96A8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343B8-E8F5-4423-A9E5-C8F19EF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D78-74AA-453B-83F2-CB049483184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0163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2D7EA1-218F-45C8-8565-948F833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66E-D76C-46E9-AB1D-9152F39A4729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3CA53-CCC0-46AE-8C4D-11EEBE8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F98D9-0426-4A67-93E4-9727F08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7F3-77C5-41D1-BC6E-62592C85AF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5178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27F047-956A-4B10-8351-33704D012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66D953-91A1-435F-AF25-823FFC0A8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8052-43D7-4487-8131-9735D165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4533E-1B49-4BC2-9F4A-4BBE302B38D9}" type="datetimeFigureOut">
              <a:rPr lang="en-US"/>
              <a:pPr>
                <a:defRPr/>
              </a:pPr>
              <a:t>11/21/2019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BED5E-47A1-4338-A89B-360B7958D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F6FC2-453B-4113-94D3-792A2C73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7DF52-560F-45CE-9C94-3AA3927C2C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88825" cy="68578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88825" cy="68578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953000"/>
            <a:ext cx="12188826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</a:t>
            </a: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If You Can Believe </a:t>
            </a:r>
          </a:p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Mark 9:22-23</a:t>
            </a:r>
          </a:p>
          <a:p>
            <a:pPr algn="r">
              <a:defRPr/>
            </a:pPr>
            <a:r>
              <a:rPr lang="th-TH" sz="4800" b="1" dirty="0">
                <a:cs typeface="+mj-cs"/>
              </a:rPr>
              <a:t>	</a:t>
            </a:r>
            <a:r>
              <a:rPr lang="th-TH" sz="5400" b="1" dirty="0">
                <a:cs typeface="+mj-cs"/>
              </a:rPr>
              <a:t>				</a:t>
            </a: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304800"/>
            <a:ext cx="12188825" cy="56630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ถ้าท่านเชื่อได้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มาระโก 9:22-23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22 มันทำให้เขาตกน้ำตกไฟบ่อยๆ เพื่อ</a:t>
            </a:r>
            <a:endParaRPr lang="en-US" sz="5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ฆ่าเขา แต่ถ้าพระองค์ทรงช่วยได้ ขอโปรดสงสารเราและ</a:t>
            </a:r>
            <a:endParaRPr lang="en-US" sz="5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ช่วยเราด้วยเถิด”</a:t>
            </a: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23 พระเยซูตรัสว่า “ ‘ถ้าช่วยได้’ น่ะหรือ </a:t>
            </a:r>
            <a:endParaRPr lang="en-US" sz="5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ทุกสิ่งเป็นไปได้สำหรับคนที่เชื่อ”</a:t>
            </a:r>
          </a:p>
          <a:p>
            <a:pPr algn="r">
              <a:defRPr/>
            </a:pP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	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</a:t>
            </a:r>
            <a:endParaRPr lang="th-TH" sz="6600" b="1" i="1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88825" cy="68578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5105400"/>
            <a:ext cx="12188826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Faith Is Your Victory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John 5:4-5</a:t>
            </a:r>
          </a:p>
          <a:p>
            <a:pPr algn="r">
              <a:defRPr/>
            </a:pPr>
            <a:r>
              <a:rPr lang="th-TH" sz="4400" b="1" dirty="0">
                <a:cs typeface="+mj-cs"/>
              </a:rPr>
              <a:t>	</a:t>
            </a:r>
            <a:r>
              <a:rPr lang="th-TH" sz="4800" b="1" dirty="0">
                <a:cs typeface="+mj-cs"/>
              </a:rPr>
              <a:t>				</a:t>
            </a:r>
            <a:endParaRPr lang="th-TH" sz="44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304800"/>
            <a:ext cx="12188825" cy="553997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ความเชื่อคือ ชัยชนะของท่าน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1 ยอห์น 5:4-5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4 เพราะทุกคนที่เกิดจากพระเจ้าย่อมชนะโลก </a:t>
            </a: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และความเชื่อของเรานี่แหละคือชัยชนะที่พิชิตโลก</a:t>
            </a: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5 ใครเล่าชนะโลก ก็มีแต่ผู้ที่เชื่อว่าพระเยซูเป็นพระบุตร</a:t>
            </a:r>
            <a:endParaRPr lang="en-US" sz="5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ของพระเจ้าเท่านั้น</a:t>
            </a:r>
          </a:p>
          <a:p>
            <a:pPr algn="r">
              <a:defRPr/>
            </a:pP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	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8791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88825" cy="685788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5105400"/>
            <a:ext cx="12188826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The Word Of God Is The Power Of God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1:16</a:t>
            </a:r>
          </a:p>
          <a:p>
            <a:pPr algn="r">
              <a:defRPr/>
            </a:pPr>
            <a:r>
              <a:rPr lang="th-TH" sz="4400" b="1" dirty="0">
                <a:cs typeface="+mj-cs"/>
              </a:rPr>
              <a:t>	</a:t>
            </a:r>
            <a:r>
              <a:rPr lang="th-TH" sz="4800" b="1" dirty="0">
                <a:cs typeface="+mj-cs"/>
              </a:rPr>
              <a:t>				</a:t>
            </a:r>
            <a:endParaRPr lang="th-TH" sz="44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304800"/>
            <a:ext cx="12188825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พระวจนะของพระเจ้า คือ ฤทธิ์เดชของพระเจ้า</a:t>
            </a:r>
          </a:p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1:16</a:t>
            </a: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ข้าพเจ้าไม่ได้ละอายในข่าวประเสริฐ </a:t>
            </a:r>
            <a:r>
              <a:rPr lang="en-US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</a:p>
          <a:p>
            <a:pPr>
              <a:defRPr/>
            </a:pPr>
            <a:r>
              <a:rPr lang="en-US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เพราะข่าวประเสริฐคือฤทธิ์อำนาจของพระเจ้า </a:t>
            </a:r>
            <a:endParaRPr lang="en-US" sz="6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เพื่อให้ทุกคนที่เชื่อได้รับความรอด คนยิวก่อน </a:t>
            </a:r>
            <a:endParaRPr lang="en-US" sz="6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6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แล้วคนต่างชาติด้วย</a:t>
            </a:r>
          </a:p>
          <a:p>
            <a:pPr algn="r">
              <a:defRPr/>
            </a:pP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	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34115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12188825" cy="68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27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207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Cordia New</vt:lpstr>
      <vt:lpstr>DilleniaUPC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Windows User</cp:lastModifiedBy>
  <cp:revision>132</cp:revision>
  <dcterms:created xsi:type="dcterms:W3CDTF">2016-12-26T05:41:27Z</dcterms:created>
  <dcterms:modified xsi:type="dcterms:W3CDTF">2019-11-21T09:28:43Z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